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93" r:id="rId3"/>
    <p:sldId id="316" r:id="rId4"/>
    <p:sldId id="317" r:id="rId5"/>
    <p:sldId id="307" r:id="rId6"/>
    <p:sldId id="318" r:id="rId7"/>
    <p:sldId id="314" r:id="rId8"/>
    <p:sldId id="315" r:id="rId9"/>
    <p:sldId id="319" r:id="rId10"/>
    <p:sldId id="290" r:id="rId1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CAC"/>
    <a:srgbClr val="3D6AA1"/>
    <a:srgbClr val="00409E"/>
    <a:srgbClr val="0042A2"/>
    <a:srgbClr val="00317A"/>
    <a:srgbClr val="1D4575"/>
    <a:srgbClr val="2962A7"/>
    <a:srgbClr val="3168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86076" autoAdjust="0"/>
  </p:normalViewPr>
  <p:slideViewPr>
    <p:cSldViewPr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1DE3A-1371-4890-95B1-D7DF12AFCE04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C4C58-3D40-4C6E-B573-86760DD09D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22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00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05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00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867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608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119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693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755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268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39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585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20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44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2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5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28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59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35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2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9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26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42EFB-BAF7-4570-9AC8-2F87496D33B2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89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107504" y="2139156"/>
            <a:ext cx="91440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cap="all" dirty="0">
                <a:solidFill>
                  <a:srgbClr val="2D2D8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ПРИЧИНЫ ПРОИЗОШЕДШИХ АВАРИЙ </a:t>
            </a:r>
            <a:r>
              <a:rPr lang="ru-RU" b="1" cap="all" dirty="0" smtClean="0">
                <a:solidFill>
                  <a:srgbClr val="2D2D8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cap="all" dirty="0">
                <a:solidFill>
                  <a:srgbClr val="2D2D8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ОПАСНЫХ ПРОИЗВОДСТВЕННЫХ ОБЪЕКТАХ</a:t>
            </a:r>
            <a:endParaRPr kumimoji="1" lang="ru-RU" sz="2000" b="1" dirty="0" smtClean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000" b="1" dirty="0" smtClean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Доклад главного государственного инспектора отдела общего промышленного надзора по Ярославской и Костромской областям</a:t>
            </a:r>
            <a:endParaRPr kumimoji="1" lang="ru-RU" sz="2000" b="1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000" b="1" dirty="0" smtClean="0">
                <a:ln w="1905"/>
                <a:solidFill>
                  <a:srgbClr val="2D2D8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Рыбакова Ильи Юрьевича</a:t>
            </a:r>
            <a:endParaRPr kumimoji="1" lang="ru-RU" sz="2000" b="1" dirty="0">
              <a:ln w="1905"/>
              <a:solidFill>
                <a:srgbClr val="2D2D8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 eaLnBrk="0" hangingPunct="0">
              <a:defRPr/>
            </a:pPr>
            <a:endParaRPr lang="ru-RU" sz="2400" b="1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4800" y="5994201"/>
            <a:ext cx="853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28 ноября 2023 </a:t>
            </a:r>
            <a:r>
              <a:rPr kumimoji="1" lang="ru-RU" sz="20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г.</a:t>
            </a: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8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  <a:endParaRPr kumimoji="1" lang="ru-RU" sz="2000" b="1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304800" y="4581128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023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8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50825" y="2638673"/>
            <a:ext cx="87487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dirty="0" smtClean="0">
                <a:latin typeface="Times New Roman" pitchFamily="18" charset="0"/>
              </a:rPr>
              <a:t>Спасибо за внимание!</a:t>
            </a:r>
            <a:endParaRPr lang="ru-RU" altLang="ru-RU" sz="36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29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8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вал 14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135636" y="1772816"/>
            <a:ext cx="8758366" cy="7127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spc="90" dirty="0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Разрушение дымовой трубы ООО «</a:t>
            </a:r>
            <a:r>
              <a:rPr lang="ru-RU" sz="2000" b="1" spc="90" dirty="0" err="1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ЭкоПетровск</a:t>
            </a:r>
            <a:r>
              <a:rPr lang="ru-RU" sz="2000" b="1" spc="90" dirty="0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»</a:t>
            </a:r>
          </a:p>
          <a:p>
            <a:endParaRPr lang="ru-RU" sz="2000" b="1" spc="90" dirty="0"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endParaRPr lang="ru-RU" sz="2000" b="1" spc="90" dirty="0"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азрушение трубы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91880" y="2204864"/>
            <a:ext cx="2160240" cy="3927835"/>
          </a:xfrm>
        </p:spPr>
      </p:pic>
    </p:spTree>
    <p:extLst>
      <p:ext uri="{BB962C8B-B14F-4D97-AF65-F5344CB8AC3E}">
        <p14:creationId xmlns:p14="http://schemas.microsoft.com/office/powerpoint/2010/main" val="1629536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8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вал 14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135636" y="1772816"/>
            <a:ext cx="8758366" cy="7127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spc="90" dirty="0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Заключение по дымовой трубе ООО «</a:t>
            </a:r>
            <a:r>
              <a:rPr lang="ru-RU" sz="2000" b="1" spc="90" dirty="0" err="1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ЭкоПетровск</a:t>
            </a:r>
            <a:r>
              <a:rPr lang="ru-RU" sz="2000" b="1" spc="90" dirty="0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»</a:t>
            </a:r>
          </a:p>
          <a:p>
            <a:endParaRPr lang="ru-RU" sz="2000" b="1" spc="90" dirty="0"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" y="2511712"/>
            <a:ext cx="2991760" cy="41157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516891"/>
            <a:ext cx="3155595" cy="434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50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8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вал 14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135636" y="1772816"/>
            <a:ext cx="8758366" cy="7127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spc="90" dirty="0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Разрушение дымовой трубы ООО «</a:t>
            </a:r>
            <a:r>
              <a:rPr lang="ru-RU" sz="2000" b="1" spc="90" dirty="0" err="1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ЭкоПетровск</a:t>
            </a:r>
            <a:r>
              <a:rPr lang="ru-RU" sz="2000" b="1" spc="90" dirty="0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»</a:t>
            </a:r>
            <a:endParaRPr lang="ru-RU" sz="2000" b="1" spc="90" dirty="0"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299063"/>
            <a:ext cx="4563291" cy="342246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777" y="2299063"/>
            <a:ext cx="3179006" cy="423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74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8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вал 14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135636" y="1772816"/>
            <a:ext cx="8758366" cy="7127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spc="90" dirty="0">
                <a:latin typeface="Calibri" panose="020F0502020204030204" pitchFamily="34" charset="0"/>
                <a:cs typeface="Times New Roman" panose="02020603050405020304" pitchFamily="18" charset="0"/>
              </a:rPr>
              <a:t>Разрушение дымовой трубы ООО «</a:t>
            </a:r>
            <a:r>
              <a:rPr lang="ru-RU" sz="2000" b="1" spc="90" dirty="0" err="1">
                <a:latin typeface="Calibri" panose="020F0502020204030204" pitchFamily="34" charset="0"/>
                <a:cs typeface="Times New Roman" panose="02020603050405020304" pitchFamily="18" charset="0"/>
              </a:rPr>
              <a:t>ЭкоПетровск</a:t>
            </a:r>
            <a:r>
              <a:rPr lang="ru-RU" sz="2000" b="1" spc="90" dirty="0">
                <a:latin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0" y="2297429"/>
            <a:ext cx="3164477" cy="42193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850" y="2263320"/>
            <a:ext cx="3190059" cy="425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16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8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вал 14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135636" y="1772816"/>
            <a:ext cx="8758366" cy="7127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/>
              <a:t>Основные мероприятия </a:t>
            </a:r>
            <a:r>
              <a:rPr lang="ru-RU" sz="2000" b="1" dirty="0"/>
              <a:t>по локализации и устранению причин </a:t>
            </a:r>
            <a:r>
              <a:rPr lang="ru-RU" sz="2000" b="1" dirty="0" smtClean="0"/>
              <a:t>аварии на</a:t>
            </a:r>
            <a:r>
              <a:rPr lang="ru-RU" sz="2000" b="1" spc="9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90" dirty="0">
                <a:latin typeface="Calibri" panose="020F0502020204030204" pitchFamily="34" charset="0"/>
                <a:cs typeface="Times New Roman" panose="02020603050405020304" pitchFamily="18" charset="0"/>
              </a:rPr>
              <a:t>ООО «</a:t>
            </a:r>
            <a:r>
              <a:rPr lang="ru-RU" sz="2000" b="1" spc="90" dirty="0" err="1">
                <a:latin typeface="Calibri" panose="020F0502020204030204" pitchFamily="34" charset="0"/>
                <a:cs typeface="Times New Roman" panose="02020603050405020304" pitchFamily="18" charset="0"/>
              </a:rPr>
              <a:t>ЭкоПетровск</a:t>
            </a:r>
            <a:r>
              <a:rPr lang="ru-RU" sz="2000" b="1" spc="9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endParaRPr lang="ru-RU" sz="2000" b="1" spc="9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3351" y="2742277"/>
            <a:ext cx="79737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пройти аттестацию персоналу;</a:t>
            </a:r>
          </a:p>
          <a:p>
            <a:pPr lvl="0"/>
            <a:endParaRPr lang="ru-RU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/>
              <a:t>обеспечить восстановление технологического процесса на опасном производственном объекте;</a:t>
            </a:r>
            <a:endParaRPr lang="ru-RU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разработать документацию по эксплуатации опасного производственного объекта;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/>
              <a:t>назначить необходимое (достаточное) количество </a:t>
            </a:r>
            <a:r>
              <a:rPr lang="ru-RU" dirty="0" smtClean="0"/>
              <a:t>лиц, </a:t>
            </a:r>
            <a:r>
              <a:rPr lang="ru-RU" dirty="0"/>
              <a:t>ответственных за осуществление производственного </a:t>
            </a:r>
            <a:r>
              <a:rPr lang="ru-RU" dirty="0" smtClean="0"/>
              <a:t>контроля;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установить </a:t>
            </a:r>
            <a:r>
              <a:rPr lang="ru-RU" dirty="0"/>
              <a:t>постоянный режим мониторинга технического состояния разрушенной дымовой трубы до окончания работ по ее </a:t>
            </a:r>
            <a:r>
              <a:rPr lang="ru-RU" dirty="0" smtClean="0"/>
              <a:t>демонтажу.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250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8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вал 14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135636" y="1772816"/>
            <a:ext cx="8758366" cy="7127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spc="90" dirty="0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Авария ЗАО </a:t>
            </a:r>
            <a:r>
              <a:rPr lang="ru-RU" sz="2000" b="1" spc="90" dirty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«</a:t>
            </a:r>
            <a:r>
              <a:rPr lang="ru-RU" sz="2000" b="1" spc="90" dirty="0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Свобода»</a:t>
            </a:r>
            <a:endParaRPr lang="ru-RU" sz="2000" b="1" spc="90" dirty="0"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327175"/>
            <a:ext cx="3111810" cy="41490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50" y="2353810"/>
            <a:ext cx="3279357" cy="437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82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8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вал 14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135636" y="1772816"/>
            <a:ext cx="8758366" cy="7127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spc="90" dirty="0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Авария ЗАО </a:t>
            </a:r>
            <a:r>
              <a:rPr lang="ru-RU" sz="2000" b="1" spc="90" dirty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«</a:t>
            </a:r>
            <a:r>
              <a:rPr lang="ru-RU" sz="2000" b="1" spc="90" dirty="0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Свобода»</a:t>
            </a:r>
            <a:endParaRPr lang="ru-RU" sz="2000" b="1" spc="90" dirty="0"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348880"/>
            <a:ext cx="3219822" cy="4293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78" y="2289964"/>
            <a:ext cx="3274504" cy="436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01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8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вал 14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9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301336" y="1840765"/>
            <a:ext cx="8758366" cy="7127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/>
              <a:t>Основные мероприятия </a:t>
            </a:r>
            <a:r>
              <a:rPr lang="ru-RU" sz="2000" b="1" dirty="0"/>
              <a:t>по локализации и устранению причин </a:t>
            </a:r>
            <a:r>
              <a:rPr lang="ru-RU" sz="2000" b="1" dirty="0" smtClean="0"/>
              <a:t>аварии на</a:t>
            </a:r>
            <a:r>
              <a:rPr lang="ru-RU" sz="2000" b="1" spc="9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90" dirty="0">
                <a:latin typeface="Calibri" panose="020F0502020204030204" pitchFamily="34" charset="0"/>
                <a:cs typeface="Times New Roman" panose="02020603050405020304" pitchFamily="18" charset="0"/>
              </a:rPr>
              <a:t>ЗАО «Свобода</a:t>
            </a:r>
            <a:r>
              <a:rPr lang="ru-RU" sz="2000" b="1" spc="9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b="1" spc="9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3351" y="2742277"/>
            <a:ext cx="79737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пройти аттестацию персоналу;</a:t>
            </a:r>
          </a:p>
          <a:p>
            <a:pPr lvl="0"/>
            <a:endParaRPr lang="ru-RU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/>
              <a:t>обеспечить восстановление технологического процесса на опасном производственном объекте</a:t>
            </a:r>
            <a:r>
              <a:rPr lang="ru-RU" dirty="0" smtClean="0"/>
              <a:t>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разработать документацию по эксплуатации опасного производственного объекта;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осуществлять эксплуатацию зданий и сооружений в соответствии с требованиями Федерального закона;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/>
              <a:t>в</a:t>
            </a:r>
            <a:r>
              <a:rPr lang="ru-RU" dirty="0" smtClean="0"/>
              <a:t>ыполнить проверку электрооборудования.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0579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2523</TotalTime>
  <Words>314</Words>
  <Application>Microsoft Office PowerPoint</Application>
  <PresentationFormat>Экран (4:3)</PresentationFormat>
  <Paragraphs>80</Paragraphs>
  <Slides>10</Slides>
  <Notes>10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Мишка</dc:creator>
  <cp:lastModifiedBy>Якимова Наталия Анатольевна</cp:lastModifiedBy>
  <cp:revision>325</cp:revision>
  <cp:lastPrinted>2022-05-26T10:23:21Z</cp:lastPrinted>
  <dcterms:created xsi:type="dcterms:W3CDTF">2017-03-17T18:41:59Z</dcterms:created>
  <dcterms:modified xsi:type="dcterms:W3CDTF">2023-11-27T10:09:46Z</dcterms:modified>
</cp:coreProperties>
</file>